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  <p:sldId id="256" r:id="rId5"/>
    <p:sldId id="258" r:id="rId6"/>
    <p:sldId id="257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BCE94-3CAB-403D-95D5-199C9BE6E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D6FE0-0791-4B99-BCBB-31D781D3E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57654-1240-424D-A0A2-15D2531E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6E90-9CE7-445C-BB7A-DDF35F56D8D0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836E7-F9C9-4ED8-8C97-D20EB8851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F505B-A0AA-4DE6-99F0-1B561145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E331-BDE3-432C-A77A-996E88DA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4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7E35-BD4C-4AD6-A767-A9CA3099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9991DF-6537-4317-89B6-B6CA54175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F5AAB-353B-405C-8DF3-2D52BAA0E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6E90-9CE7-445C-BB7A-DDF35F56D8D0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10C4B-3F35-494B-B18B-E4BD22A9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04E70-F207-433B-9751-DE9E59CEA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E331-BDE3-432C-A77A-996E88DA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4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3110CF-0234-41F0-8B5E-F1E77B791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64A805-E1E1-47EE-98E6-126B09B48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B61A3-EAE4-470B-AD86-4C08EF019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6E90-9CE7-445C-BB7A-DDF35F56D8D0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57D37-7931-4231-B2FE-974F6D32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D762E-FD84-4261-8D4B-F5459B3E8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E331-BDE3-432C-A77A-996E88DA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2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947AD-848D-445F-AD14-F83F7EF1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9BC92-F3C9-4895-B53A-3D306DEFD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F893A-BCBF-4784-85B4-634CAB67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6E90-9CE7-445C-BB7A-DDF35F56D8D0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85990-D8B7-41EE-BA72-0AC52E3BB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3D503-0D16-4DB9-95FE-DBF033CC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E331-BDE3-432C-A77A-996E88DA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0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41E2A-B09B-4E5B-9960-7F0CF021A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0F507-1AB9-4EFE-8B32-77235C557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BD124-BFF7-4F07-8522-696E8624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6E90-9CE7-445C-BB7A-DDF35F56D8D0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AFD73-B074-4ECF-B8B1-171AAC01E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E3EEA-A04F-425A-A78A-0607AC870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E331-BDE3-432C-A77A-996E88DA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18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ECC8-E6C4-458A-ABF2-94B18DAC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84EA9-EAF2-4052-8B4C-81E05A921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85114-CCD1-466D-8A60-971360A20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76CAD-A1D8-4D86-B0BC-7E381349C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6E90-9CE7-445C-BB7A-DDF35F56D8D0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FABF6-9B89-404D-B72B-F5985FEF5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E1399-6003-462F-BE3B-2C9B20680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E331-BDE3-432C-A77A-996E88DA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7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F2BE-2DE9-4C8C-A8C8-C0080D409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E3034-BB79-4020-8F93-D5213C10E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776FF-9848-4F65-A816-ED7485E87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42C3E8-31B4-411E-98D4-21C9ED6FF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67165E-00D7-4DCA-9FC6-816FE7B87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19AF7-20BE-4B95-9094-7717F242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6E90-9CE7-445C-BB7A-DDF35F56D8D0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5F3C27-58C3-4F36-A7F1-1137622E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7D60C-CC78-4B80-B59A-F37A65E2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E331-BDE3-432C-A77A-996E88DA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4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349EA-0D9E-41B9-9765-9AFB4AAAE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A55252-A5AA-4B7E-BB8B-17D8F830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6E90-9CE7-445C-BB7A-DDF35F56D8D0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5B353A-94D4-4730-9817-585DC822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D60EB-AE1F-4E5A-A1D7-3FAF3926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E331-BDE3-432C-A77A-996E88DA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8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466BC8-23F0-44FB-A0D1-C128D49D4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6E90-9CE7-445C-BB7A-DDF35F56D8D0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C6D15-0155-4EFD-B9B6-D63D78ED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5B2D5-4B79-44EE-ABF0-CDD563F9F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E331-BDE3-432C-A77A-996E88DA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7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72625-5F83-45E1-B6F0-740066CB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0178-3584-48EF-902B-AD877E923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A10CCF-D3C6-45D5-9CA5-B28D6AC9A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9AAE9-78C4-4D8F-8C59-BFCF8A17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6E90-9CE7-445C-BB7A-DDF35F56D8D0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2D8C0-2416-482D-9574-E9218545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0B78A-B869-47B4-A565-AB5132FA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E331-BDE3-432C-A77A-996E88DA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8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7A3B1-F50C-4723-B311-40667E31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42B89A-B0EC-4AFA-8B8C-3998CCE0F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B9D57-18B5-420E-9719-31E7D27CD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D5A0-19E0-4B41-A369-0B6BA3D6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6E90-9CE7-445C-BB7A-DDF35F56D8D0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8B686-0575-4A64-B10C-E503CAA4B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6A0E6-3FFB-42A7-9A03-5055591E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E331-BDE3-432C-A77A-996E88DA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3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8A8CA-9B70-408E-AB8C-9DA443757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902A9-2125-4D1D-8236-BBFD62070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5763F-E939-4A7D-A587-8B79D8BF9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A6E90-9CE7-445C-BB7A-DDF35F56D8D0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5887F-8347-4BC6-B8C0-F72BD1169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00847-A2BE-4347-A4FE-98538415B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E331-BDE3-432C-A77A-996E88DA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1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intarte.com/2014/10/10-things-id-like-to-see-in-every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aussiestock.com/free/Queensland/slides/mount_cooroora.htm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ields_of_Flowers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A53A70-C8E7-4155-92BF-08873F78F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037">
            <a:off x="7598842" y="4113789"/>
            <a:ext cx="3921596" cy="25704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60251E-0ED3-404B-923C-95BB19D8349C}"/>
              </a:ext>
            </a:extLst>
          </p:cNvPr>
          <p:cNvSpPr/>
          <p:nvPr/>
        </p:nvSpPr>
        <p:spPr>
          <a:xfrm>
            <a:off x="0" y="-1"/>
            <a:ext cx="2409245" cy="68887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ECA155-A4D4-4A2A-A1F9-109708C5297D}"/>
              </a:ext>
            </a:extLst>
          </p:cNvPr>
          <p:cNvSpPr/>
          <p:nvPr/>
        </p:nvSpPr>
        <p:spPr>
          <a:xfrm>
            <a:off x="322026" y="445272"/>
            <a:ext cx="1773141" cy="17413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727DB-9867-47BE-B141-0AB4AE2406D1}"/>
              </a:ext>
            </a:extLst>
          </p:cNvPr>
          <p:cNvSpPr/>
          <p:nvPr/>
        </p:nvSpPr>
        <p:spPr>
          <a:xfrm>
            <a:off x="322026" y="2521888"/>
            <a:ext cx="1773141" cy="17413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03CC0-EC7D-459A-9F59-192D65024EC8}"/>
              </a:ext>
            </a:extLst>
          </p:cNvPr>
          <p:cNvSpPr/>
          <p:nvPr/>
        </p:nvSpPr>
        <p:spPr>
          <a:xfrm>
            <a:off x="322026" y="4598504"/>
            <a:ext cx="1773141" cy="17413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AF3048-421F-468B-94B9-CFC0B5878324}"/>
              </a:ext>
            </a:extLst>
          </p:cNvPr>
          <p:cNvSpPr txBox="1"/>
          <p:nvPr/>
        </p:nvSpPr>
        <p:spPr>
          <a:xfrm>
            <a:off x="910341" y="1817275"/>
            <a:ext cx="60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text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F44D88-E410-4D41-9F5D-C92800125BEA}"/>
              </a:ext>
            </a:extLst>
          </p:cNvPr>
          <p:cNvSpPr txBox="1"/>
          <p:nvPr/>
        </p:nvSpPr>
        <p:spPr>
          <a:xfrm>
            <a:off x="936791" y="3899969"/>
            <a:ext cx="548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C56D66-2113-46C2-9280-7927D52A1A88}"/>
              </a:ext>
            </a:extLst>
          </p:cNvPr>
          <p:cNvSpPr txBox="1"/>
          <p:nvPr/>
        </p:nvSpPr>
        <p:spPr>
          <a:xfrm>
            <a:off x="936791" y="5958351"/>
            <a:ext cx="548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41FD3-B5F9-41BA-A903-9A37614FD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51" y="1618207"/>
            <a:ext cx="8534400" cy="12962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7FC02A-8CAE-4780-BA23-6D0E473883F4}"/>
              </a:ext>
            </a:extLst>
          </p:cNvPr>
          <p:cNvSpPr txBox="1"/>
          <p:nvPr/>
        </p:nvSpPr>
        <p:spPr>
          <a:xfrm>
            <a:off x="4149212" y="251446"/>
            <a:ext cx="5899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Make Your Virtual Background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907959-65C5-4D42-82B9-A60C0019F7A2}"/>
              </a:ext>
            </a:extLst>
          </p:cNvPr>
          <p:cNvSpPr txBox="1"/>
          <p:nvPr/>
        </p:nvSpPr>
        <p:spPr>
          <a:xfrm>
            <a:off x="3180162" y="1085106"/>
            <a:ext cx="840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the </a:t>
            </a:r>
            <a:r>
              <a:rPr lang="en-US" sz="2400" dirty="0" err="1"/>
              <a:t>LessonPix</a:t>
            </a:r>
            <a:r>
              <a:rPr lang="en-US" sz="2400" dirty="0"/>
              <a:t> Add-in to place visuals in a static location.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C055AC-9695-40B9-A9C1-AD24359B0549}"/>
              </a:ext>
            </a:extLst>
          </p:cNvPr>
          <p:cNvSpPr txBox="1"/>
          <p:nvPr/>
        </p:nvSpPr>
        <p:spPr>
          <a:xfrm>
            <a:off x="3180162" y="3070955"/>
            <a:ext cx="840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your symbols on the sidebar (</a:t>
            </a:r>
            <a:r>
              <a:rPr lang="en-US" sz="2400" dirty="0" err="1"/>
              <a:t>ie</a:t>
            </a:r>
            <a:r>
              <a:rPr lang="en-US" sz="2400" dirty="0"/>
              <a:t>: rules or cues)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E79E15-06E4-4DEB-8259-1B9E158D43EE}"/>
              </a:ext>
            </a:extLst>
          </p:cNvPr>
          <p:cNvSpPr txBox="1"/>
          <p:nvPr/>
        </p:nvSpPr>
        <p:spPr>
          <a:xfrm>
            <a:off x="3180162" y="3501906"/>
            <a:ext cx="840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 background image and send it to the back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E22230-EFF5-463E-8403-CCFFFA2520B2}"/>
              </a:ext>
            </a:extLst>
          </p:cNvPr>
          <p:cNvSpPr txBox="1"/>
          <p:nvPr/>
        </p:nvSpPr>
        <p:spPr>
          <a:xfrm>
            <a:off x="3180162" y="4367671"/>
            <a:ext cx="840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“Save As” a PNG file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FD32F0-AF67-4F96-A92F-221878217B25}"/>
              </a:ext>
            </a:extLst>
          </p:cNvPr>
          <p:cNvSpPr txBox="1"/>
          <p:nvPr/>
        </p:nvSpPr>
        <p:spPr>
          <a:xfrm>
            <a:off x="3180162" y="4798622"/>
            <a:ext cx="840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Import in your Zoom background</a:t>
            </a:r>
          </a:p>
        </p:txBody>
      </p:sp>
    </p:spTree>
    <p:extLst>
      <p:ext uri="{BB962C8B-B14F-4D97-AF65-F5344CB8AC3E}">
        <p14:creationId xmlns:p14="http://schemas.microsoft.com/office/powerpoint/2010/main" val="1816642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F60251E-0ED3-404B-923C-95BB19D8349C}"/>
              </a:ext>
            </a:extLst>
          </p:cNvPr>
          <p:cNvSpPr/>
          <p:nvPr/>
        </p:nvSpPr>
        <p:spPr>
          <a:xfrm>
            <a:off x="0" y="0"/>
            <a:ext cx="2409245" cy="6869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ECA155-A4D4-4A2A-A1F9-109708C5297D}"/>
              </a:ext>
            </a:extLst>
          </p:cNvPr>
          <p:cNvSpPr/>
          <p:nvPr/>
        </p:nvSpPr>
        <p:spPr>
          <a:xfrm>
            <a:off x="322026" y="445272"/>
            <a:ext cx="1773141" cy="17413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727DB-9867-47BE-B141-0AB4AE2406D1}"/>
              </a:ext>
            </a:extLst>
          </p:cNvPr>
          <p:cNvSpPr/>
          <p:nvPr/>
        </p:nvSpPr>
        <p:spPr>
          <a:xfrm>
            <a:off x="322026" y="2521888"/>
            <a:ext cx="1773141" cy="17413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03CC0-EC7D-459A-9F59-192D65024EC8}"/>
              </a:ext>
            </a:extLst>
          </p:cNvPr>
          <p:cNvSpPr/>
          <p:nvPr/>
        </p:nvSpPr>
        <p:spPr>
          <a:xfrm>
            <a:off x="322026" y="4598504"/>
            <a:ext cx="1773141" cy="17413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AF3048-421F-468B-94B9-CFC0B5878324}"/>
              </a:ext>
            </a:extLst>
          </p:cNvPr>
          <p:cNvSpPr txBox="1"/>
          <p:nvPr/>
        </p:nvSpPr>
        <p:spPr>
          <a:xfrm>
            <a:off x="910341" y="1817275"/>
            <a:ext cx="60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text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F44D88-E410-4D41-9F5D-C92800125BEA}"/>
              </a:ext>
            </a:extLst>
          </p:cNvPr>
          <p:cNvSpPr txBox="1"/>
          <p:nvPr/>
        </p:nvSpPr>
        <p:spPr>
          <a:xfrm>
            <a:off x="936791" y="3887813"/>
            <a:ext cx="548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C56D66-2113-46C2-9280-7927D52A1A88}"/>
              </a:ext>
            </a:extLst>
          </p:cNvPr>
          <p:cNvSpPr txBox="1"/>
          <p:nvPr/>
        </p:nvSpPr>
        <p:spPr>
          <a:xfrm>
            <a:off x="936791" y="5958351"/>
            <a:ext cx="548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48048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F60251E-0ED3-404B-923C-95BB19D8349C}"/>
              </a:ext>
            </a:extLst>
          </p:cNvPr>
          <p:cNvSpPr/>
          <p:nvPr/>
        </p:nvSpPr>
        <p:spPr>
          <a:xfrm>
            <a:off x="1" y="-1"/>
            <a:ext cx="2194560" cy="6888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ECA155-A4D4-4A2A-A1F9-109708C5297D}"/>
              </a:ext>
            </a:extLst>
          </p:cNvPr>
          <p:cNvSpPr/>
          <p:nvPr/>
        </p:nvSpPr>
        <p:spPr>
          <a:xfrm>
            <a:off x="584065" y="206734"/>
            <a:ext cx="1189668" cy="11449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AF3048-421F-468B-94B9-CFC0B5878324}"/>
              </a:ext>
            </a:extLst>
          </p:cNvPr>
          <p:cNvSpPr txBox="1"/>
          <p:nvPr/>
        </p:nvSpPr>
        <p:spPr>
          <a:xfrm>
            <a:off x="978788" y="1029359"/>
            <a:ext cx="403233" cy="242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text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F45E8F-DD3F-46C6-81BC-1DE6A969AAF6}"/>
              </a:ext>
            </a:extLst>
          </p:cNvPr>
          <p:cNvSpPr/>
          <p:nvPr/>
        </p:nvSpPr>
        <p:spPr>
          <a:xfrm>
            <a:off x="584065" y="1533150"/>
            <a:ext cx="1189668" cy="11449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9C9644-E8ED-46D4-A769-F13E8BA7C4B6}"/>
              </a:ext>
            </a:extLst>
          </p:cNvPr>
          <p:cNvSpPr txBox="1"/>
          <p:nvPr/>
        </p:nvSpPr>
        <p:spPr>
          <a:xfrm>
            <a:off x="978788" y="2355775"/>
            <a:ext cx="403233" cy="242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text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89FE97-F373-4F82-BD02-E2BFC1A4AC01}"/>
              </a:ext>
            </a:extLst>
          </p:cNvPr>
          <p:cNvSpPr/>
          <p:nvPr/>
        </p:nvSpPr>
        <p:spPr>
          <a:xfrm>
            <a:off x="584065" y="2859566"/>
            <a:ext cx="1189668" cy="11449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D11223-A6B1-44C9-84CC-F2E211EB8FCF}"/>
              </a:ext>
            </a:extLst>
          </p:cNvPr>
          <p:cNvSpPr txBox="1"/>
          <p:nvPr/>
        </p:nvSpPr>
        <p:spPr>
          <a:xfrm>
            <a:off x="978788" y="3682191"/>
            <a:ext cx="403233" cy="242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text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CD0F93-F4AA-4308-BFA3-F915AC456DBF}"/>
              </a:ext>
            </a:extLst>
          </p:cNvPr>
          <p:cNvSpPr/>
          <p:nvPr/>
        </p:nvSpPr>
        <p:spPr>
          <a:xfrm>
            <a:off x="584065" y="4185982"/>
            <a:ext cx="1189668" cy="11449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2AA151-6246-4360-809B-D087C7410C7A}"/>
              </a:ext>
            </a:extLst>
          </p:cNvPr>
          <p:cNvSpPr txBox="1"/>
          <p:nvPr/>
        </p:nvSpPr>
        <p:spPr>
          <a:xfrm>
            <a:off x="978788" y="5008607"/>
            <a:ext cx="403233" cy="242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text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04B6C1A-B9B1-42E6-B0A9-CD2BAD933595}"/>
              </a:ext>
            </a:extLst>
          </p:cNvPr>
          <p:cNvSpPr/>
          <p:nvPr/>
        </p:nvSpPr>
        <p:spPr>
          <a:xfrm>
            <a:off x="584065" y="5512399"/>
            <a:ext cx="1189668" cy="11449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EF1936-1B95-482B-8F12-765DD1ADC931}"/>
              </a:ext>
            </a:extLst>
          </p:cNvPr>
          <p:cNvSpPr txBox="1"/>
          <p:nvPr/>
        </p:nvSpPr>
        <p:spPr>
          <a:xfrm>
            <a:off x="978788" y="6335024"/>
            <a:ext cx="403233" cy="242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3158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F60251E-0ED3-404B-923C-95BB19D8349C}"/>
              </a:ext>
            </a:extLst>
          </p:cNvPr>
          <p:cNvSpPr/>
          <p:nvPr/>
        </p:nvSpPr>
        <p:spPr>
          <a:xfrm>
            <a:off x="1" y="-7678"/>
            <a:ext cx="1877960" cy="68887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ECA155-A4D4-4A2A-A1F9-109708C5297D}"/>
              </a:ext>
            </a:extLst>
          </p:cNvPr>
          <p:cNvSpPr/>
          <p:nvPr/>
        </p:nvSpPr>
        <p:spPr>
          <a:xfrm>
            <a:off x="397251" y="199057"/>
            <a:ext cx="1189668" cy="11449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AF3048-421F-468B-94B9-CFC0B5878324}"/>
              </a:ext>
            </a:extLst>
          </p:cNvPr>
          <p:cNvSpPr txBox="1"/>
          <p:nvPr/>
        </p:nvSpPr>
        <p:spPr>
          <a:xfrm>
            <a:off x="791974" y="1021682"/>
            <a:ext cx="403233" cy="242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text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F45E8F-DD3F-46C6-81BC-1DE6A969AAF6}"/>
              </a:ext>
            </a:extLst>
          </p:cNvPr>
          <p:cNvSpPr/>
          <p:nvPr/>
        </p:nvSpPr>
        <p:spPr>
          <a:xfrm>
            <a:off x="397251" y="1525473"/>
            <a:ext cx="1189668" cy="11449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9C9644-E8ED-46D4-A769-F13E8BA7C4B6}"/>
              </a:ext>
            </a:extLst>
          </p:cNvPr>
          <p:cNvSpPr txBox="1"/>
          <p:nvPr/>
        </p:nvSpPr>
        <p:spPr>
          <a:xfrm>
            <a:off x="791974" y="2348098"/>
            <a:ext cx="403233" cy="242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text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89FE97-F373-4F82-BD02-E2BFC1A4AC01}"/>
              </a:ext>
            </a:extLst>
          </p:cNvPr>
          <p:cNvSpPr/>
          <p:nvPr/>
        </p:nvSpPr>
        <p:spPr>
          <a:xfrm>
            <a:off x="397251" y="2851889"/>
            <a:ext cx="1189668" cy="11449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D11223-A6B1-44C9-84CC-F2E211EB8FCF}"/>
              </a:ext>
            </a:extLst>
          </p:cNvPr>
          <p:cNvSpPr txBox="1"/>
          <p:nvPr/>
        </p:nvSpPr>
        <p:spPr>
          <a:xfrm>
            <a:off x="791974" y="3674514"/>
            <a:ext cx="403233" cy="242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text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CD0F93-F4AA-4308-BFA3-F915AC456DBF}"/>
              </a:ext>
            </a:extLst>
          </p:cNvPr>
          <p:cNvSpPr/>
          <p:nvPr/>
        </p:nvSpPr>
        <p:spPr>
          <a:xfrm>
            <a:off x="397251" y="4178305"/>
            <a:ext cx="1189668" cy="11449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2AA151-6246-4360-809B-D087C7410C7A}"/>
              </a:ext>
            </a:extLst>
          </p:cNvPr>
          <p:cNvSpPr txBox="1"/>
          <p:nvPr/>
        </p:nvSpPr>
        <p:spPr>
          <a:xfrm>
            <a:off x="791974" y="5000930"/>
            <a:ext cx="403233" cy="242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text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04B6C1A-B9B1-42E6-B0A9-CD2BAD933595}"/>
              </a:ext>
            </a:extLst>
          </p:cNvPr>
          <p:cNvSpPr/>
          <p:nvPr/>
        </p:nvSpPr>
        <p:spPr>
          <a:xfrm>
            <a:off x="397251" y="5504722"/>
            <a:ext cx="1189668" cy="11449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EF1936-1B95-482B-8F12-765DD1ADC931}"/>
              </a:ext>
            </a:extLst>
          </p:cNvPr>
          <p:cNvSpPr txBox="1"/>
          <p:nvPr/>
        </p:nvSpPr>
        <p:spPr>
          <a:xfrm>
            <a:off x="791974" y="6327347"/>
            <a:ext cx="403233" cy="242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text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8E3604-D500-48BF-961D-B2C7FCBC763A}"/>
              </a:ext>
            </a:extLst>
          </p:cNvPr>
          <p:cNvSpPr/>
          <p:nvPr/>
        </p:nvSpPr>
        <p:spPr>
          <a:xfrm>
            <a:off x="10367161" y="-7678"/>
            <a:ext cx="1877961" cy="68887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EA667E7-68EE-452E-BA43-1EE685661255}"/>
              </a:ext>
            </a:extLst>
          </p:cNvPr>
          <p:cNvSpPr/>
          <p:nvPr/>
        </p:nvSpPr>
        <p:spPr>
          <a:xfrm>
            <a:off x="10634627" y="199057"/>
            <a:ext cx="1189668" cy="11449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EF53146-A1D3-4616-A37F-73B332698539}"/>
              </a:ext>
            </a:extLst>
          </p:cNvPr>
          <p:cNvSpPr txBox="1"/>
          <p:nvPr/>
        </p:nvSpPr>
        <p:spPr>
          <a:xfrm>
            <a:off x="11029350" y="1021682"/>
            <a:ext cx="403233" cy="242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text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EE061BB-7AAD-4C7A-B519-5A35B067BD4D}"/>
              </a:ext>
            </a:extLst>
          </p:cNvPr>
          <p:cNvSpPr/>
          <p:nvPr/>
        </p:nvSpPr>
        <p:spPr>
          <a:xfrm>
            <a:off x="10634627" y="1525473"/>
            <a:ext cx="1189668" cy="11449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CE0485-C9BE-4032-BB84-FC264E231FF9}"/>
              </a:ext>
            </a:extLst>
          </p:cNvPr>
          <p:cNvSpPr txBox="1"/>
          <p:nvPr/>
        </p:nvSpPr>
        <p:spPr>
          <a:xfrm>
            <a:off x="11029350" y="2348098"/>
            <a:ext cx="403233" cy="242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text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B6D5C1B-532D-4242-A6E1-B00614500D33}"/>
              </a:ext>
            </a:extLst>
          </p:cNvPr>
          <p:cNvSpPr/>
          <p:nvPr/>
        </p:nvSpPr>
        <p:spPr>
          <a:xfrm>
            <a:off x="10634627" y="2851889"/>
            <a:ext cx="1189668" cy="11449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9977604-B89E-425B-902D-5463C789402B}"/>
              </a:ext>
            </a:extLst>
          </p:cNvPr>
          <p:cNvSpPr txBox="1"/>
          <p:nvPr/>
        </p:nvSpPr>
        <p:spPr>
          <a:xfrm>
            <a:off x="11029350" y="3674514"/>
            <a:ext cx="403233" cy="242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text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FEF93B-BE4A-4459-9409-BC4FCC78F03E}"/>
              </a:ext>
            </a:extLst>
          </p:cNvPr>
          <p:cNvSpPr/>
          <p:nvPr/>
        </p:nvSpPr>
        <p:spPr>
          <a:xfrm>
            <a:off x="10634627" y="4178305"/>
            <a:ext cx="1189668" cy="11449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A14F123-A51E-4A20-96EC-BF1032406567}"/>
              </a:ext>
            </a:extLst>
          </p:cNvPr>
          <p:cNvSpPr txBox="1"/>
          <p:nvPr/>
        </p:nvSpPr>
        <p:spPr>
          <a:xfrm>
            <a:off x="11029350" y="5000930"/>
            <a:ext cx="403233" cy="242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text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30F0E94-415A-4948-A37B-55F48F8D25C4}"/>
              </a:ext>
            </a:extLst>
          </p:cNvPr>
          <p:cNvSpPr/>
          <p:nvPr/>
        </p:nvSpPr>
        <p:spPr>
          <a:xfrm>
            <a:off x="10634627" y="5504722"/>
            <a:ext cx="1189668" cy="11449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94C09F3-DC80-446B-9610-5EAB0AADC4E0}"/>
              </a:ext>
            </a:extLst>
          </p:cNvPr>
          <p:cNvSpPr txBox="1"/>
          <p:nvPr/>
        </p:nvSpPr>
        <p:spPr>
          <a:xfrm>
            <a:off x="11029350" y="6327347"/>
            <a:ext cx="403233" cy="242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1909039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A6DF53-2FAF-4A40-86F3-94148D331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26752" y="0"/>
            <a:ext cx="1029586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60251E-0ED3-404B-923C-95BB19D8349C}"/>
              </a:ext>
            </a:extLst>
          </p:cNvPr>
          <p:cNvSpPr/>
          <p:nvPr/>
        </p:nvSpPr>
        <p:spPr>
          <a:xfrm>
            <a:off x="0" y="-1"/>
            <a:ext cx="2570078" cy="68887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ECA155-A4D4-4A2A-A1F9-109708C5297D}"/>
              </a:ext>
            </a:extLst>
          </p:cNvPr>
          <p:cNvSpPr/>
          <p:nvPr/>
        </p:nvSpPr>
        <p:spPr>
          <a:xfrm>
            <a:off x="371186" y="445272"/>
            <a:ext cx="1773141" cy="17413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727DB-9867-47BE-B141-0AB4AE2406D1}"/>
              </a:ext>
            </a:extLst>
          </p:cNvPr>
          <p:cNvSpPr/>
          <p:nvPr/>
        </p:nvSpPr>
        <p:spPr>
          <a:xfrm>
            <a:off x="371186" y="2521888"/>
            <a:ext cx="1773141" cy="17413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03CC0-EC7D-459A-9F59-192D65024EC8}"/>
              </a:ext>
            </a:extLst>
          </p:cNvPr>
          <p:cNvSpPr/>
          <p:nvPr/>
        </p:nvSpPr>
        <p:spPr>
          <a:xfrm>
            <a:off x="371186" y="4598504"/>
            <a:ext cx="1773141" cy="17413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BD85AC-8FF5-4667-8387-2D133665E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31" y="488395"/>
            <a:ext cx="1483528" cy="14835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E85F8E-A787-4CFA-9FC1-37A05436B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631" y="2600075"/>
            <a:ext cx="1344121" cy="13441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732026-24C5-4E08-BC87-D9A80FE641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205" y="4524301"/>
            <a:ext cx="1701102" cy="17011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AF3048-421F-468B-94B9-CFC0B5878324}"/>
              </a:ext>
            </a:extLst>
          </p:cNvPr>
          <p:cNvSpPr txBox="1"/>
          <p:nvPr/>
        </p:nvSpPr>
        <p:spPr>
          <a:xfrm>
            <a:off x="846097" y="1829431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Hello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F44D88-E410-4D41-9F5D-C92800125BEA}"/>
              </a:ext>
            </a:extLst>
          </p:cNvPr>
          <p:cNvSpPr txBox="1"/>
          <p:nvPr/>
        </p:nvSpPr>
        <p:spPr>
          <a:xfrm>
            <a:off x="452704" y="3869779"/>
            <a:ext cx="16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Check your mic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C56D66-2113-46C2-9280-7927D52A1A88}"/>
              </a:ext>
            </a:extLst>
          </p:cNvPr>
          <p:cNvSpPr txBox="1"/>
          <p:nvPr/>
        </p:nvSpPr>
        <p:spPr>
          <a:xfrm>
            <a:off x="461781" y="5970507"/>
            <a:ext cx="158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Ready to Learn</a:t>
            </a:r>
          </a:p>
        </p:txBody>
      </p:sp>
    </p:spTree>
    <p:extLst>
      <p:ext uri="{BB962C8B-B14F-4D97-AF65-F5344CB8AC3E}">
        <p14:creationId xmlns:p14="http://schemas.microsoft.com/office/powerpoint/2010/main" val="2445656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C1F4B7D6-6D1F-405F-96AD-D3EA0BFCF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18409" y="-1"/>
            <a:ext cx="10373592" cy="68887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60251E-0ED3-404B-923C-95BB19D8349C}"/>
              </a:ext>
            </a:extLst>
          </p:cNvPr>
          <p:cNvSpPr/>
          <p:nvPr/>
        </p:nvSpPr>
        <p:spPr>
          <a:xfrm>
            <a:off x="0" y="-1"/>
            <a:ext cx="2409245" cy="6888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ECA155-A4D4-4A2A-A1F9-109708C5297D}"/>
              </a:ext>
            </a:extLst>
          </p:cNvPr>
          <p:cNvSpPr/>
          <p:nvPr/>
        </p:nvSpPr>
        <p:spPr>
          <a:xfrm>
            <a:off x="322026" y="445272"/>
            <a:ext cx="1773141" cy="17413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727DB-9867-47BE-B141-0AB4AE2406D1}"/>
              </a:ext>
            </a:extLst>
          </p:cNvPr>
          <p:cNvSpPr/>
          <p:nvPr/>
        </p:nvSpPr>
        <p:spPr>
          <a:xfrm>
            <a:off x="322026" y="2521888"/>
            <a:ext cx="1773141" cy="17413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03CC0-EC7D-459A-9F59-192D65024EC8}"/>
              </a:ext>
            </a:extLst>
          </p:cNvPr>
          <p:cNvSpPr/>
          <p:nvPr/>
        </p:nvSpPr>
        <p:spPr>
          <a:xfrm>
            <a:off x="322026" y="4598504"/>
            <a:ext cx="1773141" cy="17413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BD85AC-8FF5-4667-8387-2D133665E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71" y="488395"/>
            <a:ext cx="1483528" cy="14835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E85F8E-A787-4CFA-9FC1-37A05436B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71" y="2600075"/>
            <a:ext cx="1344121" cy="13441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732026-24C5-4E08-BC87-D9A80FE641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045" y="4524301"/>
            <a:ext cx="1701102" cy="17011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AF3048-421F-468B-94B9-CFC0B5878324}"/>
              </a:ext>
            </a:extLst>
          </p:cNvPr>
          <p:cNvSpPr txBox="1"/>
          <p:nvPr/>
        </p:nvSpPr>
        <p:spPr>
          <a:xfrm>
            <a:off x="796937" y="1829431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Hello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F44D88-E410-4D41-9F5D-C92800125BEA}"/>
              </a:ext>
            </a:extLst>
          </p:cNvPr>
          <p:cNvSpPr txBox="1"/>
          <p:nvPr/>
        </p:nvSpPr>
        <p:spPr>
          <a:xfrm>
            <a:off x="403544" y="3869779"/>
            <a:ext cx="16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Check your mic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C56D66-2113-46C2-9280-7927D52A1A88}"/>
              </a:ext>
            </a:extLst>
          </p:cNvPr>
          <p:cNvSpPr txBox="1"/>
          <p:nvPr/>
        </p:nvSpPr>
        <p:spPr>
          <a:xfrm>
            <a:off x="412621" y="5970507"/>
            <a:ext cx="158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Ready to Learn</a:t>
            </a:r>
          </a:p>
        </p:txBody>
      </p:sp>
    </p:spTree>
    <p:extLst>
      <p:ext uri="{BB962C8B-B14F-4D97-AF65-F5344CB8AC3E}">
        <p14:creationId xmlns:p14="http://schemas.microsoft.com/office/powerpoint/2010/main" val="2067214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E58715-C189-4C50-8652-57A2D3997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12542" y="0"/>
            <a:ext cx="10379458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60251E-0ED3-404B-923C-95BB19D8349C}"/>
              </a:ext>
            </a:extLst>
          </p:cNvPr>
          <p:cNvSpPr/>
          <p:nvPr/>
        </p:nvSpPr>
        <p:spPr>
          <a:xfrm>
            <a:off x="0" y="0"/>
            <a:ext cx="2409245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ECA155-A4D4-4A2A-A1F9-109708C5297D}"/>
              </a:ext>
            </a:extLst>
          </p:cNvPr>
          <p:cNvSpPr/>
          <p:nvPr/>
        </p:nvSpPr>
        <p:spPr>
          <a:xfrm>
            <a:off x="322026" y="445272"/>
            <a:ext cx="1773141" cy="17413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727DB-9867-47BE-B141-0AB4AE2406D1}"/>
              </a:ext>
            </a:extLst>
          </p:cNvPr>
          <p:cNvSpPr/>
          <p:nvPr/>
        </p:nvSpPr>
        <p:spPr>
          <a:xfrm>
            <a:off x="322026" y="2521888"/>
            <a:ext cx="1773141" cy="17413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03CC0-EC7D-459A-9F59-192D65024EC8}"/>
              </a:ext>
            </a:extLst>
          </p:cNvPr>
          <p:cNvSpPr/>
          <p:nvPr/>
        </p:nvSpPr>
        <p:spPr>
          <a:xfrm>
            <a:off x="322026" y="4598504"/>
            <a:ext cx="1773141" cy="17413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BD85AC-8FF5-4667-8387-2D133665E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71" y="488395"/>
            <a:ext cx="1483528" cy="14835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E85F8E-A787-4CFA-9FC1-37A05436B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71" y="2600075"/>
            <a:ext cx="1344121" cy="13441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732026-24C5-4E08-BC87-D9A80FE641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045" y="4524301"/>
            <a:ext cx="1701102" cy="17011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AF3048-421F-468B-94B9-CFC0B5878324}"/>
              </a:ext>
            </a:extLst>
          </p:cNvPr>
          <p:cNvSpPr txBox="1"/>
          <p:nvPr/>
        </p:nvSpPr>
        <p:spPr>
          <a:xfrm>
            <a:off x="796937" y="1829431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Hello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F44D88-E410-4D41-9F5D-C92800125BEA}"/>
              </a:ext>
            </a:extLst>
          </p:cNvPr>
          <p:cNvSpPr txBox="1"/>
          <p:nvPr/>
        </p:nvSpPr>
        <p:spPr>
          <a:xfrm>
            <a:off x="403544" y="3869779"/>
            <a:ext cx="16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Check your mic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C56D66-2113-46C2-9280-7927D52A1A88}"/>
              </a:ext>
            </a:extLst>
          </p:cNvPr>
          <p:cNvSpPr txBox="1"/>
          <p:nvPr/>
        </p:nvSpPr>
        <p:spPr>
          <a:xfrm>
            <a:off x="412621" y="5970507"/>
            <a:ext cx="158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Ready to Learn</a:t>
            </a:r>
          </a:p>
        </p:txBody>
      </p:sp>
    </p:spTree>
    <p:extLst>
      <p:ext uri="{BB962C8B-B14F-4D97-AF65-F5344CB8AC3E}">
        <p14:creationId xmlns:p14="http://schemas.microsoft.com/office/powerpoint/2010/main" val="3166326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717C9BE-0414-4D54-B636-42F449619E54}">
  <we:reference id="wa104379370" version="2.0.0.0" store="en-US" storeType="OMEX"/>
  <we:alternateReferences>
    <we:reference id="WA104379370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92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Binko</dc:creator>
  <cp:lastModifiedBy>Lori Binko</cp:lastModifiedBy>
  <cp:revision>9</cp:revision>
  <dcterms:created xsi:type="dcterms:W3CDTF">2021-01-27T16:34:29Z</dcterms:created>
  <dcterms:modified xsi:type="dcterms:W3CDTF">2021-01-30T19:23:45Z</dcterms:modified>
</cp:coreProperties>
</file>